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208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946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153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268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92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871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893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005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827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216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347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C2120-B38C-4B6F-9889-CE67248C87CE}" type="datetimeFigureOut">
              <a:rPr lang="ru-RU" smtClean="0"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19952-7D6C-45A0-B180-43BBF478EA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090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875" y="0"/>
            <a:ext cx="101282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82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50" y="0"/>
            <a:ext cx="10147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98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" y="0"/>
            <a:ext cx="12090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998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Широкоэкранный</PresentationFormat>
  <Paragraphs>0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2</cp:revision>
  <dcterms:created xsi:type="dcterms:W3CDTF">2021-02-24T07:28:34Z</dcterms:created>
  <dcterms:modified xsi:type="dcterms:W3CDTF">2021-04-26T11:10:07Z</dcterms:modified>
</cp:coreProperties>
</file>